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9" r:id="rId3"/>
    <p:sldId id="258" r:id="rId4"/>
    <p:sldId id="256" r:id="rId5"/>
    <p:sldId id="257" r:id="rId6"/>
    <p:sldId id="262" r:id="rId7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864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C3E68-5C94-4466-82D1-A502F30300FA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FC1E-F57D-4F0C-AAEC-A64EE0AB2A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10295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C3E68-5C94-4466-82D1-A502F30300FA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FC1E-F57D-4F0C-AAEC-A64EE0AB2A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24211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C3E68-5C94-4466-82D1-A502F30300FA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FC1E-F57D-4F0C-AAEC-A64EE0AB2A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48413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C3E68-5C94-4466-82D1-A502F30300FA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FC1E-F57D-4F0C-AAEC-A64EE0AB2A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32651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C3E68-5C94-4466-82D1-A502F30300FA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FC1E-F57D-4F0C-AAEC-A64EE0AB2A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08412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C3E68-5C94-4466-82D1-A502F30300FA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FC1E-F57D-4F0C-AAEC-A64EE0AB2A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78657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C3E68-5C94-4466-82D1-A502F30300FA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FC1E-F57D-4F0C-AAEC-A64EE0AB2A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66966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C3E68-5C94-4466-82D1-A502F30300FA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FC1E-F57D-4F0C-AAEC-A64EE0AB2A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76331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C3E68-5C94-4466-82D1-A502F30300FA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FC1E-F57D-4F0C-AAEC-A64EE0AB2A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61567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C3E68-5C94-4466-82D1-A502F30300FA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FC1E-F57D-4F0C-AAEC-A64EE0AB2A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03971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C3E68-5C94-4466-82D1-A502F30300FA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FC1E-F57D-4F0C-AAEC-A64EE0AB2A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56927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C3E68-5C94-4466-82D1-A502F30300FA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4FC1E-F57D-4F0C-AAEC-A64EE0AB2A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63407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6081712" cy="10000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781" r="2665" b="12536"/>
          <a:stretch/>
        </p:blipFill>
        <p:spPr bwMode="auto">
          <a:xfrm>
            <a:off x="0" y="0"/>
            <a:ext cx="4377047" cy="5783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0" y="5789313"/>
            <a:ext cx="685800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>
                <a:solidFill>
                  <a:prstClr val="black"/>
                </a:solidFill>
              </a:rPr>
              <a:t>Albert muss </a:t>
            </a:r>
            <a:r>
              <a:rPr lang="en-US" sz="1200" dirty="0" err="1">
                <a:solidFill>
                  <a:prstClr val="black"/>
                </a:solidFill>
              </a:rPr>
              <a:t>schreiben</a:t>
            </a:r>
            <a:r>
              <a:rPr lang="en-US" sz="1200" dirty="0">
                <a:solidFill>
                  <a:prstClr val="black"/>
                </a:solidFill>
              </a:rPr>
              <a:t>, was </a:t>
            </a:r>
            <a:r>
              <a:rPr lang="en-US" sz="1200" dirty="0" err="1">
                <a:solidFill>
                  <a:prstClr val="black"/>
                </a:solidFill>
              </a:rPr>
              <a:t>er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jeden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Morgen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macht</a:t>
            </a:r>
            <a:r>
              <a:rPr lang="en-US" sz="1200" dirty="0">
                <a:solidFill>
                  <a:prstClr val="black"/>
                </a:solidFill>
              </a:rPr>
              <a:t>.  Was </a:t>
            </a:r>
            <a:r>
              <a:rPr lang="en-US" sz="1200" dirty="0" err="1">
                <a:solidFill>
                  <a:prstClr val="black"/>
                </a:solidFill>
              </a:rPr>
              <a:t>macht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er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jeden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Morgen</a:t>
            </a:r>
            <a:r>
              <a:rPr lang="en-US" sz="1200" dirty="0">
                <a:solidFill>
                  <a:prstClr val="black"/>
                </a:solidFill>
              </a:rPr>
              <a:t>?  (</a:t>
            </a:r>
            <a:r>
              <a:rPr lang="en-US" sz="1200" dirty="0" err="1">
                <a:solidFill>
                  <a:prstClr val="black"/>
                </a:solidFill>
              </a:rPr>
              <a:t>Errinere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dich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daran</a:t>
            </a:r>
            <a:r>
              <a:rPr lang="en-US" sz="1200" dirty="0">
                <a:solidFill>
                  <a:prstClr val="black"/>
                </a:solidFill>
              </a:rPr>
              <a:t>:  du </a:t>
            </a:r>
            <a:r>
              <a:rPr lang="en-US" sz="1200" dirty="0" err="1">
                <a:solidFill>
                  <a:prstClr val="black"/>
                </a:solidFill>
              </a:rPr>
              <a:t>musst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Reflexiv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benutzen</a:t>
            </a:r>
            <a:r>
              <a:rPr lang="en-US" sz="1200" dirty="0">
                <a:solidFill>
                  <a:prstClr val="black"/>
                </a:solidFill>
              </a:rPr>
              <a:t>)  (</a:t>
            </a:r>
            <a:r>
              <a:rPr lang="en-US" sz="1200" dirty="0" err="1">
                <a:solidFill>
                  <a:prstClr val="black"/>
                </a:solidFill>
              </a:rPr>
              <a:t>Seite</a:t>
            </a:r>
            <a:r>
              <a:rPr lang="en-US" sz="1200" dirty="0">
                <a:solidFill>
                  <a:prstClr val="black"/>
                </a:solidFill>
              </a:rPr>
              <a:t> 7)  </a:t>
            </a:r>
            <a:r>
              <a:rPr lang="en-US" sz="1200" dirty="0" err="1">
                <a:solidFill>
                  <a:prstClr val="black"/>
                </a:solidFill>
              </a:rPr>
              <a:t>Benutze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auch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zuerst</a:t>
            </a:r>
            <a:r>
              <a:rPr lang="en-US" sz="1200" dirty="0">
                <a:solidFill>
                  <a:prstClr val="black"/>
                </a:solidFill>
              </a:rPr>
              <a:t>, </a:t>
            </a:r>
            <a:r>
              <a:rPr lang="en-US" sz="1200" dirty="0" err="1">
                <a:solidFill>
                  <a:prstClr val="black"/>
                </a:solidFill>
              </a:rPr>
              <a:t>dann</a:t>
            </a:r>
            <a:r>
              <a:rPr lang="en-US" sz="1200" dirty="0">
                <a:solidFill>
                  <a:prstClr val="black"/>
                </a:solidFill>
              </a:rPr>
              <a:t>, </a:t>
            </a:r>
            <a:r>
              <a:rPr lang="en-US" sz="1200" dirty="0" err="1">
                <a:solidFill>
                  <a:prstClr val="black"/>
                </a:solidFill>
              </a:rPr>
              <a:t>danach</a:t>
            </a:r>
            <a:r>
              <a:rPr lang="en-US" sz="1200" dirty="0" smtClean="0">
                <a:solidFill>
                  <a:prstClr val="black"/>
                </a:solidFill>
              </a:rPr>
              <a:t>…!</a:t>
            </a:r>
            <a:endParaRPr lang="en-US" sz="12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1200" dirty="0" smtClean="0">
                <a:solidFill>
                  <a:prstClr val="black"/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1200" dirty="0">
              <a:solidFill>
                <a:prstClr val="black"/>
              </a:solidFill>
            </a:endParaRPr>
          </a:p>
          <a:p>
            <a:pPr lvl="0"/>
            <a:endParaRPr lang="en-US" sz="1200" dirty="0">
              <a:solidFill>
                <a:prstClr val="black"/>
              </a:solidFill>
            </a:endParaRPr>
          </a:p>
          <a:p>
            <a:pPr lvl="0"/>
            <a:r>
              <a:rPr lang="en-US" sz="1200" dirty="0">
                <a:solidFill>
                  <a:prstClr val="black"/>
                </a:solidFill>
              </a:rPr>
              <a:t>Was </a:t>
            </a:r>
            <a:r>
              <a:rPr lang="en-US" sz="1200" dirty="0" err="1">
                <a:solidFill>
                  <a:prstClr val="black"/>
                </a:solidFill>
              </a:rPr>
              <a:t>trägt</a:t>
            </a:r>
            <a:r>
              <a:rPr lang="en-US" sz="1200" dirty="0">
                <a:solidFill>
                  <a:prstClr val="black"/>
                </a:solidFill>
              </a:rPr>
              <a:t> Albert </a:t>
            </a:r>
            <a:r>
              <a:rPr lang="en-US" sz="1200" dirty="0" err="1">
                <a:solidFill>
                  <a:prstClr val="black"/>
                </a:solidFill>
              </a:rPr>
              <a:t>heute</a:t>
            </a:r>
            <a:r>
              <a:rPr lang="en-US" sz="1200" dirty="0">
                <a:solidFill>
                  <a:prstClr val="black"/>
                </a:solidFill>
              </a:rPr>
              <a:t>?  (</a:t>
            </a:r>
            <a:r>
              <a:rPr lang="en-US" sz="1200" dirty="0" err="1">
                <a:solidFill>
                  <a:prstClr val="black"/>
                </a:solidFill>
              </a:rPr>
              <a:t>Fantasie</a:t>
            </a:r>
            <a:r>
              <a:rPr lang="en-US" sz="1200" dirty="0" smtClean="0">
                <a:solidFill>
                  <a:prstClr val="black"/>
                </a:solidFill>
              </a:rPr>
              <a:t>) </a:t>
            </a:r>
            <a:r>
              <a:rPr lang="en-US" sz="1200" dirty="0" err="1" smtClean="0">
                <a:solidFill>
                  <a:prstClr val="black"/>
                </a:solidFill>
              </a:rPr>
              <a:t>Erwähne</a:t>
            </a:r>
            <a:r>
              <a:rPr lang="en-US" sz="1200" dirty="0" smtClean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mindestens</a:t>
            </a:r>
            <a:r>
              <a:rPr lang="en-US" sz="1200" dirty="0">
                <a:solidFill>
                  <a:prstClr val="black"/>
                </a:solidFill>
              </a:rPr>
              <a:t> 4 </a:t>
            </a:r>
            <a:r>
              <a:rPr lang="en-US" sz="1200" dirty="0" err="1" smtClean="0">
                <a:solidFill>
                  <a:prstClr val="black"/>
                </a:solidFill>
              </a:rPr>
              <a:t>Kleidungsstücke</a:t>
            </a:r>
            <a:r>
              <a:rPr lang="en-US" sz="1200" dirty="0" smtClean="0">
                <a:solidFill>
                  <a:prstClr val="black"/>
                </a:solidFill>
              </a:rPr>
              <a:t>!</a:t>
            </a:r>
            <a:endParaRPr lang="en-US" sz="12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1200" dirty="0" smtClean="0">
                <a:solidFill>
                  <a:prstClr val="black"/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898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-699857"/>
            <a:ext cx="6705599" cy="10605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533400" y="7620000"/>
            <a:ext cx="3200400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43000" y="1066800"/>
            <a:ext cx="838200" cy="304800"/>
          </a:xfrm>
          <a:prstGeom prst="rect">
            <a:avLst/>
          </a:prstGeom>
          <a:solidFill>
            <a:srgbClr val="FFFF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0" y="4114800"/>
            <a:ext cx="838200" cy="304800"/>
          </a:xfrm>
          <a:prstGeom prst="rect">
            <a:avLst/>
          </a:prstGeom>
          <a:solidFill>
            <a:srgbClr val="FFFF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9600" y="6019800"/>
            <a:ext cx="990600" cy="304800"/>
          </a:xfrm>
          <a:prstGeom prst="rect">
            <a:avLst/>
          </a:prstGeom>
          <a:solidFill>
            <a:srgbClr val="FFFF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6518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434"/>
          <a:stretch/>
        </p:blipFill>
        <p:spPr bwMode="auto">
          <a:xfrm>
            <a:off x="0" y="-76200"/>
            <a:ext cx="6858000" cy="9939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6200" y="8153400"/>
            <a:ext cx="6705600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86000" y="609600"/>
            <a:ext cx="1295400" cy="228600"/>
          </a:xfrm>
          <a:prstGeom prst="rect">
            <a:avLst/>
          </a:prstGeom>
          <a:solidFill>
            <a:srgbClr val="FFFF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86200" y="4648200"/>
            <a:ext cx="609600" cy="304800"/>
          </a:xfrm>
          <a:prstGeom prst="rect">
            <a:avLst/>
          </a:prstGeom>
          <a:solidFill>
            <a:srgbClr val="FFFF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81000" y="7315200"/>
            <a:ext cx="838200" cy="304800"/>
          </a:xfrm>
          <a:prstGeom prst="rect">
            <a:avLst/>
          </a:prstGeom>
          <a:solidFill>
            <a:srgbClr val="FFFF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19200" y="8686800"/>
            <a:ext cx="6096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hall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4905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6096000" cy="9754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191000" y="5410200"/>
            <a:ext cx="1219200" cy="228600"/>
          </a:xfrm>
          <a:prstGeom prst="rect">
            <a:avLst/>
          </a:prstGeom>
          <a:solidFill>
            <a:srgbClr val="FFFF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895600" y="5867400"/>
            <a:ext cx="2209800" cy="304800"/>
          </a:xfrm>
          <a:prstGeom prst="rect">
            <a:avLst/>
          </a:prstGeom>
          <a:solidFill>
            <a:srgbClr val="FFFF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19400" y="6629400"/>
            <a:ext cx="838200" cy="304800"/>
          </a:xfrm>
          <a:prstGeom prst="rect">
            <a:avLst/>
          </a:prstGeom>
          <a:solidFill>
            <a:srgbClr val="FFFF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0" y="7467600"/>
            <a:ext cx="1066800" cy="304800"/>
          </a:xfrm>
          <a:prstGeom prst="rect">
            <a:avLst/>
          </a:prstGeom>
          <a:solidFill>
            <a:srgbClr val="FFFF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657600" y="7543800"/>
            <a:ext cx="457200" cy="228600"/>
          </a:xfrm>
          <a:prstGeom prst="rect">
            <a:avLst/>
          </a:prstGeom>
          <a:solidFill>
            <a:srgbClr val="FFFF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343400" y="7772400"/>
            <a:ext cx="685800" cy="304800"/>
          </a:xfrm>
          <a:prstGeom prst="rect">
            <a:avLst/>
          </a:prstGeom>
          <a:solidFill>
            <a:srgbClr val="FFFF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133600" y="5791200"/>
            <a:ext cx="228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flipH="1">
            <a:off x="5181600" y="6096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</a:t>
            </a:r>
            <a:r>
              <a:rPr lang="en-US" dirty="0" err="1" smtClean="0"/>
              <a:t>Ausstellung</a:t>
            </a:r>
            <a:r>
              <a:rPr lang="en-US" dirty="0" smtClean="0"/>
              <a:t>  - fair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219200" y="5867400"/>
            <a:ext cx="1066800" cy="304800"/>
          </a:xfrm>
          <a:prstGeom prst="rect">
            <a:avLst/>
          </a:prstGeom>
          <a:solidFill>
            <a:srgbClr val="FFFF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703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dein</a:t>
            </a:r>
            <a:r>
              <a:rPr lang="en-US" dirty="0" smtClean="0"/>
              <a:t> </a:t>
            </a:r>
            <a:r>
              <a:rPr lang="en-US" dirty="0" err="1" smtClean="0"/>
              <a:t>Prädiktion</a:t>
            </a:r>
            <a:r>
              <a:rPr lang="en-US" smtClean="0"/>
              <a:t>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64</Words>
  <Application>Microsoft Office PowerPoint</Application>
  <PresentationFormat>On-screen Show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Was ist dein Prädiktion?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Alissa</dc:creator>
  <cp:lastModifiedBy>tmsadmin</cp:lastModifiedBy>
  <cp:revision>12</cp:revision>
  <dcterms:created xsi:type="dcterms:W3CDTF">2014-04-22T00:34:56Z</dcterms:created>
  <dcterms:modified xsi:type="dcterms:W3CDTF">2014-04-22T19:28:29Z</dcterms:modified>
</cp:coreProperties>
</file>